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D4-63F9-47D3-A7EA-742FD97F170F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C5F6-AB34-46DE-AE1D-01CBBDCB1CE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D4-63F9-47D3-A7EA-742FD97F170F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C5F6-AB34-46DE-AE1D-01CBBDCB1C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D4-63F9-47D3-A7EA-742FD97F170F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C5F6-AB34-46DE-AE1D-01CBBDCB1C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D4-63F9-47D3-A7EA-742FD97F170F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C5F6-AB34-46DE-AE1D-01CBBDCB1CE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D4-63F9-47D3-A7EA-742FD97F170F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C5F6-AB34-46DE-AE1D-01CBBDCB1C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D4-63F9-47D3-A7EA-742FD97F170F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C5F6-AB34-46DE-AE1D-01CBBDCB1CE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D4-63F9-47D3-A7EA-742FD97F170F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C5F6-AB34-46DE-AE1D-01CBBDCB1CE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D4-63F9-47D3-A7EA-742FD97F170F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C5F6-AB34-46DE-AE1D-01CBBDCB1C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D4-63F9-47D3-A7EA-742FD97F170F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C5F6-AB34-46DE-AE1D-01CBBDCB1C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D4-63F9-47D3-A7EA-742FD97F170F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C5F6-AB34-46DE-AE1D-01CBBDCB1C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D4-63F9-47D3-A7EA-742FD97F170F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C5F6-AB34-46DE-AE1D-01CBBDCB1CE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EC89D4-63F9-47D3-A7EA-742FD97F170F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DF1C5F6-AB34-46DE-AE1D-01CBBDCB1CE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4852" y="332656"/>
            <a:ext cx="9081973" cy="6054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7355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2" b="50000"/>
          <a:stretch/>
        </p:blipFill>
        <p:spPr bwMode="auto">
          <a:xfrm>
            <a:off x="11476" y="407609"/>
            <a:ext cx="9036496" cy="6062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9741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8864" y="459338"/>
            <a:ext cx="8799165" cy="58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2260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0" y="260648"/>
            <a:ext cx="9089327" cy="605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868417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Группа 2</dc:creator>
  <cp:lastModifiedBy>Группа 2</cp:lastModifiedBy>
  <cp:revision>1</cp:revision>
  <dcterms:created xsi:type="dcterms:W3CDTF">2016-01-02T09:14:11Z</dcterms:created>
  <dcterms:modified xsi:type="dcterms:W3CDTF">2016-01-02T09:19:29Z</dcterms:modified>
</cp:coreProperties>
</file>